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1C76F-CB49-7937-D679-F5173BA130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DBD61E0-2390-C006-CFA1-C5FAF1AF86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BB83CC7-530F-CD3C-5E07-B1BE7F687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AA66-842B-46AD-945C-84586F5EA426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525B84-388B-FA57-D892-F122AFD1E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B542E3-CCD8-27B9-C009-7C5B94BAF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DCF8-B09D-4218-9A27-EA3FC972C4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2766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3C3082-BBEC-EA06-FEAD-028075E3B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C7BE4CB-8B7B-FCC9-6600-784D3868A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74F876-1AF5-A264-401B-69FC7AAE7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AA66-842B-46AD-945C-84586F5EA426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826839B-4531-6BE3-35BF-EAD9B646B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8F93FA-2759-B245-8484-70935EEAF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DCF8-B09D-4218-9A27-EA3FC972C4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014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5D3BF2E-9063-1413-399C-3F55F37AC4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453D206-C18E-1DF1-E700-51C3FDDEBF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CD6B63-99CF-632B-0CE3-6801074A5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AA66-842B-46AD-945C-84586F5EA426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EF00B3-C623-E227-D657-1E6F77A41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75B363-D97F-D73B-CB23-5F2ADF503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DCF8-B09D-4218-9A27-EA3FC972C4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4095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C1547B-F6A3-029F-32A4-999803977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66CA28-A1FC-E262-4A53-E84D1A46B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42F472-36FE-5801-E26C-18284557E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AA66-842B-46AD-945C-84586F5EA426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D5D505-DAA9-36C8-DE95-E5CAEFD91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9FC9E8-2EA2-4A5A-0B56-D8C63E868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DCF8-B09D-4218-9A27-EA3FC972C4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0224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BD8C88-5B00-DE44-4829-C173E14CC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01F8A4D-B5B3-2A74-F0D2-B4DC295E2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8E18E1-CC2D-9028-906F-7DB569F66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AA66-842B-46AD-945C-84586F5EA426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A9A799-9AEF-ADCB-2290-9BDF2091F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09EC29-83AE-8E32-2BE5-4B7EAD79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DCF8-B09D-4218-9A27-EA3FC972C4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3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F33B4E-9931-2819-D6E3-FF0917601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3E8039-4F86-565E-113C-ECCB44539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B52367D-0042-97E5-0BDC-FC80CDA5C7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E4E797A-4C3D-C219-FBB3-F040800D7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AA66-842B-46AD-945C-84586F5EA426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AD8706C-3408-8CA6-8FB1-CC36E917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525BA0E-5F60-CF5D-10FD-304969CE1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DCF8-B09D-4218-9A27-EA3FC972C4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82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2E3575-FF79-203F-36E3-BA5330394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E9C1468-7AB3-5DBF-78F2-2C5CD4B33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428AAC6-6A94-DE8F-2C78-B04E9B4A6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3E26378-D8AB-BC15-0191-4B64ACCAF4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BA3AF59-D19E-1252-6FA0-FF7688C101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5AC4241-EF80-F9E1-CE83-1792BE525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AA66-842B-46AD-945C-84586F5EA426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B6A4CF4-2F5F-2D1B-78D3-F07DC7EC5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4D49FB3-F937-DE76-486A-10B83002C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DCF8-B09D-4218-9A27-EA3FC972C4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57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FE19DC-29CE-499F-1525-4392117DA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65211A0-D37F-0A63-48CD-D5CDC7C86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AA66-842B-46AD-945C-84586F5EA426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3B208E4-23F4-9392-3E90-07D70157C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EFA0080-E019-8809-3CDE-17E6BE3F6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DCF8-B09D-4218-9A27-EA3FC972C4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69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52A008C-850B-4D33-C23A-F1DDAEA47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AA66-842B-46AD-945C-84586F5EA426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14F8EF9-0302-742E-2C42-0B38E5F11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B6A2583-8BD1-9AD4-8C0C-8E0758614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DCF8-B09D-4218-9A27-EA3FC972C4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25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7F7879-37F8-56D1-A1ED-0DE687695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AE0B49-BEB5-60F0-73AB-90A768148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01D419D-01F9-7329-47F6-E44AAE566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74D2C44-FD11-94AA-22FD-3DF675C65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AA66-842B-46AD-945C-84586F5EA426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6C712C2-67CB-4929-B97A-464920F5C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08332CB-2CE6-C836-48D6-6D3F037A2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DCF8-B09D-4218-9A27-EA3FC972C4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415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7FAC2-A27B-81C3-86CD-71270A48A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34FE10F-715A-A0A5-EBFE-6AF33ED27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66B52C9-D5BF-7E6F-DB62-592DFD164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02B0984-E564-A60B-407B-468FFB581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AA66-842B-46AD-945C-84586F5EA426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64B2015-B41D-6AFD-88A8-FE57890D4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0D3141D-2D29-A05D-7EA5-40AE62EA1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DCF8-B09D-4218-9A27-EA3FC972C4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958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BA94205-D1CF-9D97-4611-ADAFC9EB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D9C96BC-0CFF-4456-CB40-3D10C0304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589CB23-F539-C53B-F932-55AFD7EE69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BAA66-842B-46AD-945C-84586F5EA426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2E4C8F6-8E96-F93B-C623-3A7331ED0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216ADD-FBAA-260E-36DF-4B29788FB3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0DCF8-B09D-4218-9A27-EA3FC972C4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865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8C82B90B-62ED-0742-7386-0D463EC805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4233" y="13644"/>
            <a:ext cx="4663534" cy="2310921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FFC6BAA2-41CC-43C8-5A50-370FA052320A}"/>
              </a:ext>
            </a:extLst>
          </p:cNvPr>
          <p:cNvSpPr txBox="1"/>
          <p:nvPr/>
        </p:nvSpPr>
        <p:spPr>
          <a:xfrm>
            <a:off x="3806495" y="2677957"/>
            <a:ext cx="45790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TÍTULO DO ARTIGO</a:t>
            </a:r>
            <a:endParaRPr kumimoji="0" lang="pt-BR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B8C2E01-B500-766F-268B-DC7D4F1CAF88}"/>
              </a:ext>
            </a:extLst>
          </p:cNvPr>
          <p:cNvSpPr txBox="1"/>
          <p:nvPr/>
        </p:nvSpPr>
        <p:spPr>
          <a:xfrm>
            <a:off x="5421777" y="3643978"/>
            <a:ext cx="134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Autores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5EE2F4B-55C9-2B0D-E129-B0886CDBE7BC}"/>
              </a:ext>
            </a:extLst>
          </p:cNvPr>
          <p:cNvSpPr txBox="1"/>
          <p:nvPr/>
        </p:nvSpPr>
        <p:spPr>
          <a:xfrm>
            <a:off x="5558834" y="4425333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Curso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0FCB5EC-3C93-D2C4-B34B-A54E59F15E5C}"/>
              </a:ext>
            </a:extLst>
          </p:cNvPr>
          <p:cNvSpPr txBox="1"/>
          <p:nvPr/>
        </p:nvSpPr>
        <p:spPr>
          <a:xfrm>
            <a:off x="5232622" y="5206688"/>
            <a:ext cx="1726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16.10.2024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8D5AFD5-7A4A-7D7D-15AD-6BD34AE137EA}"/>
              </a:ext>
            </a:extLst>
          </p:cNvPr>
          <p:cNvSpPr txBox="1"/>
          <p:nvPr/>
        </p:nvSpPr>
        <p:spPr>
          <a:xfrm>
            <a:off x="9083457" y="6407832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Orientador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Prof</a:t>
            </a:r>
            <a:r>
              <a:rPr kumimoji="0" lang="en-US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(a).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título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 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61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933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Catarina Akiko Miyamoto</dc:creator>
  <cp:lastModifiedBy>Administrador</cp:lastModifiedBy>
  <cp:revision>2</cp:revision>
  <dcterms:created xsi:type="dcterms:W3CDTF">2023-03-09T14:54:24Z</dcterms:created>
  <dcterms:modified xsi:type="dcterms:W3CDTF">2024-04-10T18:28:19Z</dcterms:modified>
</cp:coreProperties>
</file>