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4885-9335-4C23-BB93-5EF3A1133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A0E317-1AC9-4D1E-BEAA-284810DDB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471060-2ACF-4E09-A991-1FE685F8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716DFC-2BC7-47EB-AC01-DCE1A348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1B5626-CBA3-429B-883E-289C4C529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9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933D4-8C2C-4135-A177-19D5DAAD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44E6D1-0EBC-41F7-B84B-7E27325C9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3D3751-6B77-48B7-B0AC-B6403CDC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5240F1-3A3C-4DD4-BF8D-235DE948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49743D-7A34-4954-9441-73AF78E9F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61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DD9BD1-7E8E-42EB-BB07-B5D7530D8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C27265-882C-49E7-9972-3C34CFDB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8473A9-2AA1-48FF-9AE3-AA51DDF8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BA36E-E734-4EF1-AAFB-C5B6DE809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8E3BAF-6D12-495E-ABC8-88A2F8B1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F657C-7D41-4E2D-B5BC-987A61F1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AE1AD8-3CCF-4403-8F0B-46BF9E161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DBA83-A96C-4E34-96CC-533ACB9D4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66FB1F-6F70-44C7-9D9C-4C4DB67A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923BDC-A346-45F9-A635-06D96F14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7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14CE1-F2D8-4C10-8750-A2A9634B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AE97EB-0128-416E-9BD4-120A38E7E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DFDB34-D84D-491F-BE99-CFFFE4FF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214CB-CDF1-47D6-A518-F5244331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801410-D3AC-4A48-9935-4E301CDB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18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3DC9E-02DA-4CE5-AE44-429DB903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6310B6-418B-445F-AE9D-A305036B25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7451E9-3010-423A-8711-90564BB33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F16570-6A1F-45E2-B829-08E7DB88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7D8CD5-DEE6-4BC8-9633-9259A5130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1BC53F-4E6C-4743-AC9F-C0DAFC39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011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40B40-8CC1-4A5C-8C68-DF54A1FA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D363DD-44CC-487C-B09C-BB515BCDD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D6C13B-D000-4FF2-926F-153E2EFE9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AD127B-BDE9-4A0C-9115-B2FD60809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E5D3A56-905A-4A75-B8E8-FAC57E8112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5C4681-7D81-4184-9BF3-F50018AB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1D3B66-23E1-419E-8D79-BA6B73BF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A8D2F6E-F087-426B-BC3F-E71EB71D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1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82350-7881-4BA3-A9D1-97920C1F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47E283-C267-46B8-97C5-172C65B9B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8F4B48E-DA06-43C4-B9B6-78631359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5F6579-D296-4EFA-8EB1-69ED2BF9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03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4BFDF25-9589-4B8B-A14C-E1735A49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6A5759-9BF3-4A1C-BE65-44CFD4237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A3A241-9CB4-44F8-AE06-376DA4818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057CB-80DD-4320-90A0-62CF521B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7C72B6-E32A-4CB5-BEBE-C3FA7868F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23BDB50-A7AC-44FD-8319-305F61E2B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1464440-C4B8-455D-9D4A-D3EED214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758607-209A-4C93-A4F9-1EF1B1272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9C95A3-6EA9-4C51-8234-C1A91EB0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0E8FE-2C6F-4FD5-BF34-68ED234A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FDD4017-75F0-45AD-ACA1-80D4FAFC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9F1E7A-1AB8-40A1-BFF5-B375786B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A85173-AF91-4ADC-A093-60EB14BD4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B417C3-F655-4978-8439-4CEC8233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46E321-85C4-4723-839B-5DC9D559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03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7BBBACA-C022-4FDA-B768-A4BCDC59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8DB8AA-99AC-49DC-B30A-CD435575F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F06BF-BFEE-4521-8897-2748C67FE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689B-4D0F-478C-95DD-00E6E8D038B4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1D48D4-20BB-406C-91CA-1B0E6F3A6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4C7B9F-ED61-42A2-BB78-DEB387706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9BB51-C4D4-4D68-878F-5750F6F25A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099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F18323D5-F8E8-4355-8445-843B16F63328}"/>
              </a:ext>
            </a:extLst>
          </p:cNvPr>
          <p:cNvSpPr txBox="1"/>
          <p:nvPr/>
        </p:nvSpPr>
        <p:spPr>
          <a:xfrm>
            <a:off x="4210708" y="2677957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Título</a:t>
            </a:r>
            <a:r>
              <a:rPr lang="en-US" sz="3600" b="1" dirty="0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 do </a:t>
            </a:r>
            <a:r>
              <a:rPr lang="en-US" sz="3600" b="1" dirty="0" err="1">
                <a:solidFill>
                  <a:prstClr val="black"/>
                </a:solidFill>
                <a:latin typeface="Comic Sans MS" pitchFamily="66" charset="0"/>
                <a:cs typeface="Arial" panose="020B0604020202020204" pitchFamily="34" charset="0"/>
              </a:rPr>
              <a:t>Artigo</a:t>
            </a:r>
            <a:endParaRPr lang="pt-BR" sz="3600" b="1" dirty="0">
              <a:solidFill>
                <a:prstClr val="black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1D218EE-F5AE-47B4-AF4F-E32267D15286}"/>
              </a:ext>
            </a:extLst>
          </p:cNvPr>
          <p:cNvSpPr txBox="1"/>
          <p:nvPr/>
        </p:nvSpPr>
        <p:spPr>
          <a:xfrm>
            <a:off x="5421777" y="3643978"/>
            <a:ext cx="134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DA73A12-CE34-4826-8010-D99581DE3BC4}"/>
              </a:ext>
            </a:extLst>
          </p:cNvPr>
          <p:cNvSpPr txBox="1"/>
          <p:nvPr/>
        </p:nvSpPr>
        <p:spPr>
          <a:xfrm>
            <a:off x="5558834" y="442533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9438ACA-0AD6-44C6-AC9E-1EAEC5371979}"/>
              </a:ext>
            </a:extLst>
          </p:cNvPr>
          <p:cNvSpPr txBox="1"/>
          <p:nvPr/>
        </p:nvSpPr>
        <p:spPr>
          <a:xfrm>
            <a:off x="5232622" y="5206688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22.10.2021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C80C17-40AB-458D-AAE3-74772B4ADCF0}"/>
              </a:ext>
            </a:extLst>
          </p:cNvPr>
          <p:cNvSpPr txBox="1"/>
          <p:nvPr/>
        </p:nvSpPr>
        <p:spPr>
          <a:xfrm>
            <a:off x="9083457" y="6407832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Prof</a:t>
            </a:r>
            <a:r>
              <a:rPr lang="en-US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(a).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A2A8573-7B62-4212-8694-6C08A425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59" y="95536"/>
            <a:ext cx="7860083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89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166</TotalTime>
  <Words>15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Akiko Miyamoto</dc:creator>
  <cp:lastModifiedBy>Catarina Akiko Miyamoto</cp:lastModifiedBy>
  <cp:revision>4</cp:revision>
  <dcterms:created xsi:type="dcterms:W3CDTF">2021-09-30T13:54:53Z</dcterms:created>
  <dcterms:modified xsi:type="dcterms:W3CDTF">2021-09-30T16:42:01Z</dcterms:modified>
</cp:coreProperties>
</file>