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5203150" cy="36004500"/>
  <p:notesSz cx="6858000" cy="9144000"/>
  <p:defaultTextStyle>
    <a:defPPr>
      <a:defRPr lang="pt-BR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002" y="3630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6" y="11184742"/>
            <a:ext cx="21422678" cy="771763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61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93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272284" y="1441859"/>
            <a:ext cx="5670709" cy="3072050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60157" y="1441859"/>
            <a:ext cx="16592074" cy="3072050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11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84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6" y="23136226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6" y="15260256"/>
            <a:ext cx="21422678" cy="787598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43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60158" y="8401060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11601" y="8401060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2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63" y="8059342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63" y="11418092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7" y="8059342"/>
            <a:ext cx="11140141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7" y="11418092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7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27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7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63" y="1433514"/>
            <a:ext cx="8291664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5" y="1433523"/>
            <a:ext cx="14089263" cy="3072884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63" y="7534286"/>
            <a:ext cx="8291664" cy="24628082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20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4" y="25203156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4" y="3217067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4" y="28178532"/>
            <a:ext cx="15121890" cy="4225524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10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8401060"/>
            <a:ext cx="22682835" cy="23761304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158" y="33370850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72C93-3451-45AB-8CC9-1F46CC768CD1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1076" y="33370850"/>
            <a:ext cx="7980998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258" y="33370850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60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caems.aems.edu.br/wp-content/uploads/2017/05/ModeloparaElaboracaodoPOST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" b="87760"/>
          <a:stretch/>
        </p:blipFill>
        <p:spPr bwMode="auto">
          <a:xfrm>
            <a:off x="1575" y="-3942"/>
            <a:ext cx="25200000" cy="412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ecaems.aems.edu.br/wp-content/uploads/2017/05/ModeloparaElaboracaodoPOST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" t="89020" r="-76" b="-1250"/>
          <a:stretch/>
        </p:blipFill>
        <p:spPr bwMode="auto">
          <a:xfrm>
            <a:off x="0" y="31897834"/>
            <a:ext cx="252031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5292725" y="4824786"/>
            <a:ext cx="14617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TÍTULO</a:t>
            </a: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9793288" y="7847013"/>
            <a:ext cx="1476216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Nome Sobrenome (Curso - AEMS)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Nome Sobrenome  (Curso - AEMS)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Nome Sobrenome (Orientador)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1296988" y="10893425"/>
            <a:ext cx="10656887" cy="2092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INTRODUÇÃO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r>
              <a:rPr lang="pt-BR" sz="3000" dirty="0"/>
              <a:t>Introdução é a parte do trabalho na qual o tema é apresentado em sua totalidade, de maneira clara e objetiva. Deve dar ao leitor a informação necessária para que ele entenda o assunto a ser abordado no estudo. Além disso, deve conter as informações prévias, de artigos anteriores, que fundamentam a pesquisa e auxiliam na interpretação dos dados obtidos. Pode haver separação por conteúdos, devendo ser adotada uma numeração progressiva, a saber, 1.1 Seção secundária (enunciar título); 1.2 Nova seção secundária (enunciar título); 1.2.1 Seção terciária (enunciar título)...</a:t>
            </a:r>
          </a:p>
          <a:p>
            <a:pPr algn="just"/>
            <a:r>
              <a:rPr lang="pt-BR" sz="3000" dirty="0"/>
              <a:t>Deve-se escrever o texto de modo a apresentar as ideias de forma lógica (do geral para o específico), para que o mesmo fique claro e compreensível. Construir frases curtas e evitar o uso de gerúndio para conectar uma frase com outra. Não se deve também iniciar frases com a conjugação no gerúndio.</a:t>
            </a:r>
          </a:p>
          <a:p>
            <a:pPr algn="just"/>
            <a:r>
              <a:rPr lang="pt-BR" sz="3000" dirty="0"/>
              <a:t>Para concluir a introdução, pode-se até mencionar os objetivos, porém estes devem estar claramente explícitos no item </a:t>
            </a:r>
            <a:r>
              <a:rPr lang="pt-BR" sz="3000" b="1" dirty="0"/>
              <a:t>“2 OBJETIVOS”</a:t>
            </a:r>
            <a:r>
              <a:rPr lang="pt-BR" sz="3000" dirty="0"/>
              <a:t>.</a:t>
            </a:r>
            <a:r>
              <a:rPr kumimoji="0" lang="pt-BR" sz="3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OBJETIVOS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0" algn="just" defTabSz="914400"/>
            <a:r>
              <a:rPr lang="pt-BR" sz="3200" dirty="0"/>
              <a:t>Descrever quais são os objetivos da pesquisa, o que se pretende alcançar com a execução da mesma.</a:t>
            </a:r>
            <a:r>
              <a:rPr kumimoji="0" lang="pt-BR" sz="3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MATERIAL E MÉTODOS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r>
              <a:rPr lang="pt-BR" sz="3200" dirty="0"/>
              <a:t>Este item se refere à descrição precisa do material e dos métodos utilizados para a realização do estudo, para que outros pesquisadores possam repetir o(s) experimento(s) com exatidão.</a:t>
            </a:r>
          </a:p>
          <a:p>
            <a:pPr algn="just"/>
            <a:r>
              <a:rPr lang="pt-BR" sz="3200" dirty="0"/>
              <a:t>Em casos de pesquisa de campo e de estudo de caso, material e métodos se conjugam, nos quais se incluem a descrição da população a ser pesquisada e a maneira pela qual se realizou a amostragem. Deve-se também indicar o instrumento de pesquisa (questionário, formulário ou entrevista) e como o mesmo foi aplicado na coleta de dados. Se algum método estatístico foi empregado na pesquisa, o mesmo deve ser descrito com clareza. Nos casos de pesquisa experimental, material e métodos podem ser apresentados de forma conjugada ou não.</a:t>
            </a: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CaixaDeTexto 5"/>
          <p:cNvSpPr txBox="1">
            <a:spLocks noChangeArrowheads="1"/>
          </p:cNvSpPr>
          <p:nvPr/>
        </p:nvSpPr>
        <p:spPr bwMode="auto">
          <a:xfrm>
            <a:off x="13079413" y="11017250"/>
            <a:ext cx="10656887" cy="2037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RESULTADOS E DISCUSSÃO</a:t>
            </a: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kern="0" dirty="0" smtClean="0">
                <a:solidFill>
                  <a:sysClr val="windowText" lastClr="000000"/>
                </a:solidFill>
              </a:rPr>
              <a:t>(No caso de revisão bibliográfica – TÓPICOS DO DESENVOLVIMENTO)</a:t>
            </a:r>
            <a:endParaRPr kumimoji="0" lang="pt-BR" sz="2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r>
              <a:rPr lang="pt-BR" sz="3000" dirty="0"/>
              <a:t>Nesse item mostram-se as informações novas e originais obtidas da investigação. Apresentam-se os dados de forma lógica, sequencial e precisa para que o texto fique claro e compreensível. Para melhor compreensão dos dados, os mesmos podem também ser mostrados nas formas de ilustrações (figuras, gráficos, tabelas e gráficos). Estas são decorrentes do(s) resultado(s) contidos no texto, logo o(s) termo(s) “Figura x”, “Quadro y” e “Tabela z” devem ser inclusas após as explanações.</a:t>
            </a:r>
          </a:p>
          <a:p>
            <a:pPr algn="just"/>
            <a:r>
              <a:rPr lang="pt-BR" sz="3000" dirty="0"/>
              <a:t>Podem-se comparar os resultados obtidos com dados da literatura, com discussão das diferenças ou das semelhanças. Explique os aspectos importantes do estudo e suas implicações, bem como suas limitações e sugira novos experimentos, caso necessário</a:t>
            </a:r>
            <a:r>
              <a:rPr kumimoji="0" lang="pt-BR" sz="3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r>
              <a:rPr lang="pt-BR" sz="3000" b="1" kern="0" dirty="0">
                <a:solidFill>
                  <a:sysClr val="windowText" lastClr="000000"/>
                </a:solidFill>
              </a:rPr>
              <a:t>(Adicionar figuras, gráficos, tabelas e quadros, caso necessário.)</a:t>
            </a:r>
          </a:p>
          <a:p>
            <a:pPr algn="just"/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CONCLUSÃO</a:t>
            </a:r>
          </a:p>
          <a:p>
            <a:pPr algn="just" defTabSz="914400" eaLnBrk="1" hangingPunct="1">
              <a:defRPr/>
            </a:pPr>
            <a:r>
              <a:rPr lang="pt-BR" sz="2400" b="1" kern="0" dirty="0">
                <a:solidFill>
                  <a:sysClr val="windowText" lastClr="000000"/>
                </a:solidFill>
              </a:rPr>
              <a:t>(</a:t>
            </a:r>
            <a:r>
              <a:rPr lang="pt-BR" sz="2800" b="1" kern="0" dirty="0">
                <a:solidFill>
                  <a:sysClr val="windowText" lastClr="000000"/>
                </a:solidFill>
              </a:rPr>
              <a:t>No caso de revisão bibliográfica – </a:t>
            </a:r>
            <a:r>
              <a:rPr lang="pt-BR" sz="2800" b="1" kern="0" dirty="0" smtClean="0">
                <a:solidFill>
                  <a:sysClr val="windowText" lastClr="000000"/>
                </a:solidFill>
              </a:rPr>
              <a:t>CONSIDERAÇÕES FINAIS)</a:t>
            </a:r>
            <a:endParaRPr lang="pt-BR" sz="2800" b="1" kern="0" dirty="0">
              <a:solidFill>
                <a:sysClr val="windowText" lastClr="000000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0" algn="just" defTabSz="914400" eaLnBrk="1" hangingPunct="1"/>
            <a:r>
              <a:rPr lang="pt-BR" sz="3000" dirty="0"/>
              <a:t>Finalizar com as conclusões pertinentes aos resultados obtidos em relação aos objetivos do </a:t>
            </a:r>
            <a:r>
              <a:rPr lang="pt-BR" sz="3000" dirty="0" smtClean="0"/>
              <a:t>estudo</a:t>
            </a:r>
            <a:r>
              <a:rPr kumimoji="0" lang="pt-BR" sz="3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000" kern="0" dirty="0">
              <a:solidFill>
                <a:sysClr val="windowText" lastClr="000000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REFERÊNCIAS BIBLIOGRÁFICAS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Seguir normas dos artigos científicos da AEMS.</a:t>
            </a: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000" kern="0" dirty="0">
              <a:solidFill>
                <a:sysClr val="windowText" lastClr="000000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413" y="20306506"/>
            <a:ext cx="5757315" cy="354282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</p:pic>
      <p:pic>
        <p:nvPicPr>
          <p:cNvPr id="9" name="Imagem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2295" y="20839385"/>
            <a:ext cx="4653354" cy="2477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4140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554</Words>
  <Application>Microsoft Office PowerPoint</Application>
  <PresentationFormat>Personalizar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Biblioteca</dc:creator>
  <cp:lastModifiedBy>Biblioteca</cp:lastModifiedBy>
  <cp:revision>13</cp:revision>
  <dcterms:created xsi:type="dcterms:W3CDTF">2017-10-25T13:08:10Z</dcterms:created>
  <dcterms:modified xsi:type="dcterms:W3CDTF">2017-10-25T15:16:12Z</dcterms:modified>
</cp:coreProperties>
</file>